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97">
          <p15:clr>
            <a:srgbClr val="A4A3A4"/>
          </p15:clr>
        </p15:guide>
        <p15:guide id="2" pos="38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0" y="62"/>
      </p:cViewPr>
      <p:guideLst>
        <p:guide orient="horz" pos="4197"/>
        <p:guide pos="38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23/03/2022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23/03/2022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23/03/2022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23/03/2022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23/03/2022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56915" y="308002"/>
            <a:ext cx="9891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 </a:t>
            </a:r>
          </a:p>
          <a:p>
            <a:pPr algn="ctr"/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EMISIÓN DE CREDENCIALES</a:t>
            </a:r>
          </a:p>
        </p:txBody>
      </p:sp>
      <p:sp>
        <p:nvSpPr>
          <p:cNvPr id="8" name="Rectángulo 7"/>
          <p:cNvSpPr/>
          <p:nvPr/>
        </p:nvSpPr>
        <p:spPr>
          <a:xfrm>
            <a:off x="413379" y="1653180"/>
            <a:ext cx="2344738" cy="33837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RELACION DE ESTUDIANTES INSCRITOS (ARCHIVO DIGITAL)</a:t>
            </a:r>
            <a:endParaRPr lang="es-MX" sz="1100" dirty="0" smtClean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NUMERO DE AFILIACIÓN DEL ESTUDIANTE EN EL IMSS</a:t>
            </a:r>
          </a:p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CORREO INSTITUCIONAL DEL ESTUDIANTE</a:t>
            </a:r>
            <a:endParaRPr lang="es-MX" sz="1100" dirty="0" smtClean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007935" y="1174603"/>
            <a:ext cx="11943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916458" y="1207984"/>
            <a:ext cx="4391025" cy="43857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OFICINA,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PERSONAL ADMINISTRATIVO,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COMPUTADORA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521186" y="925663"/>
            <a:ext cx="117602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910876" y="1895495"/>
            <a:ext cx="4391025" cy="36473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EL ESTUDIANTE REALIZA EL REGISTRO DE ALTA EN EL PORTAL DEL IMSS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SUBE A LA PLATAFORMA DE NUEVO INGRESO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EL DOCUMENTO GENERADO EN EL PASO ANTERIOR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SERVICIOS ESCOLARES REGISTRA ANTE EL IMSS EL NSS DEL ESTUDIANTE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GENERACIÓN DE BASE DE DATOS CON LOS ESTUDIANTES INSCRITOS EN EL SEMESTRE ACTUAL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(para enviarlo al sistema de credenciales)</a:t>
            </a: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ACTUALIZACIÓN POR PARTE DEL PROVEEDOR 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 DATOS EN EL SISTEMA DE EMISIÓN DE 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CREDENCIALES DIGITALES</a:t>
            </a: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EL ESTUDIANTE DESCARGA LA APP DE EMISION DE CREDENCIALES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INTRODUCE SU CORREO INSTITUCIONAL Y DATOS GENERALES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LA APP VALIDA SI ES UN ESTUDIANTE INSCRITO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ESCANEA SU IDENTIFICACIÓN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EMITE CREDENCIAL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6164881" y="1563299"/>
            <a:ext cx="106984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894152" y="5752609"/>
            <a:ext cx="4391025" cy="10271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 algn="ctr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98% DE ESTUDIANTES 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 NUEVO INGRESO CON CREDENCIAL VIGENTE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TOTAL DE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ESTUDIANTES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CON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CREDENCIAL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/TOTAL 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ESTUDIANTES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INSCRITOS)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*100</a:t>
            </a: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 algn="ctr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6164881" y="5453379"/>
            <a:ext cx="126829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9578532" y="1773259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CREDENCIAL ESCOLAR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ESTUDIANTE CON NUMERO DE SEGURIDAD SOCIAL VIGENTE</a:t>
            </a: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9942966" y="1264484"/>
            <a:ext cx="95545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375351" y="5193421"/>
            <a:ext cx="2535810" cy="162382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PELIGROS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 REALIZAR EL REGISTRO EN LINEA DEL IMSS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NO TENER LA BASE DE DATOS DE LOS ALUMNOS INSCRITOS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ACTUALIZADA</a:t>
            </a: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8574862" y="5144537"/>
            <a:ext cx="3466885" cy="163526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ESTUDIANTE </a:t>
            </a:r>
            <a:r>
              <a:rPr lang="es-MX" sz="110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SIN </a:t>
            </a:r>
            <a:r>
              <a:rPr lang="es-MX" sz="110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IDENTIFICACION OFICIAL</a:t>
            </a: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QUE EL ESTUDIANTE NO RECIBA EL SERVICIO MEDICO POR PARTE DEL IMSS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Flecha arriba y abajo 27"/>
          <p:cNvSpPr/>
          <p:nvPr/>
        </p:nvSpPr>
        <p:spPr>
          <a:xfrm>
            <a:off x="6079871" y="1626932"/>
            <a:ext cx="45719" cy="273274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rriba y abajo 28"/>
          <p:cNvSpPr/>
          <p:nvPr/>
        </p:nvSpPr>
        <p:spPr>
          <a:xfrm>
            <a:off x="6057283" y="5542844"/>
            <a:ext cx="45719" cy="209766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lecha derecha 30"/>
          <p:cNvSpPr/>
          <p:nvPr/>
        </p:nvSpPr>
        <p:spPr>
          <a:xfrm>
            <a:off x="2774078" y="3547674"/>
            <a:ext cx="1109502" cy="1448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Multidocumento 34"/>
          <p:cNvSpPr/>
          <p:nvPr/>
        </p:nvSpPr>
        <p:spPr>
          <a:xfrm>
            <a:off x="2249182" y="4063515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Multidocumento 34"/>
          <p:cNvSpPr/>
          <p:nvPr/>
        </p:nvSpPr>
        <p:spPr>
          <a:xfrm>
            <a:off x="8240912" y="4210058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Documento 33"/>
          <p:cNvSpPr/>
          <p:nvPr/>
        </p:nvSpPr>
        <p:spPr>
          <a:xfrm>
            <a:off x="11080352" y="4363051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Flecha derecha 30"/>
          <p:cNvSpPr/>
          <p:nvPr/>
        </p:nvSpPr>
        <p:spPr>
          <a:xfrm>
            <a:off x="8344734" y="3549946"/>
            <a:ext cx="1233798" cy="14261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30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2471</TotalTime>
  <Words>205</Words>
  <Application>Microsoft Office PowerPoint</Application>
  <PresentationFormat>Panorámica</PresentationFormat>
  <Paragraphs>32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Bettina</cp:lastModifiedBy>
  <cp:revision>41</cp:revision>
  <cp:lastPrinted>2019-02-19T01:04:37Z</cp:lastPrinted>
  <dcterms:created xsi:type="dcterms:W3CDTF">2017-10-05T18:52:50Z</dcterms:created>
  <dcterms:modified xsi:type="dcterms:W3CDTF">2022-03-24T04:25:48Z</dcterms:modified>
</cp:coreProperties>
</file>